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amre, Rahul" userId="ae9a7eec-d73d-43d2-a441-2c9ea233f71d" providerId="ADAL" clId="{D2E4980F-843A-4DAD-AF49-6064066AFA71}"/>
    <pc:docChg chg="undo custSel addSld modSld">
      <pc:chgData name="Zamre, Rahul" userId="ae9a7eec-d73d-43d2-a441-2c9ea233f71d" providerId="ADAL" clId="{D2E4980F-843A-4DAD-AF49-6064066AFA71}" dt="2023-10-03T09:28:34.426" v="506" actId="20577"/>
      <pc:docMkLst>
        <pc:docMk/>
      </pc:docMkLst>
      <pc:sldChg chg="modSp mod">
        <pc:chgData name="Zamre, Rahul" userId="ae9a7eec-d73d-43d2-a441-2c9ea233f71d" providerId="ADAL" clId="{D2E4980F-843A-4DAD-AF49-6064066AFA71}" dt="2023-09-27T13:41:36.465" v="124" actId="20577"/>
        <pc:sldMkLst>
          <pc:docMk/>
          <pc:sldMk cId="530879414" sldId="256"/>
        </pc:sldMkLst>
        <pc:spChg chg="mod">
          <ac:chgData name="Zamre, Rahul" userId="ae9a7eec-d73d-43d2-a441-2c9ea233f71d" providerId="ADAL" clId="{D2E4980F-843A-4DAD-AF49-6064066AFA71}" dt="2023-09-27T13:41:36.465" v="124" actId="20577"/>
          <ac:spMkLst>
            <pc:docMk/>
            <pc:sldMk cId="530879414" sldId="256"/>
            <ac:spMk id="5" creationId="{81862B73-FC7B-C0BC-B51C-CC32AFF12ACC}"/>
          </ac:spMkLst>
        </pc:spChg>
      </pc:sldChg>
      <pc:sldChg chg="modSp mod">
        <pc:chgData name="Zamre, Rahul" userId="ae9a7eec-d73d-43d2-a441-2c9ea233f71d" providerId="ADAL" clId="{D2E4980F-843A-4DAD-AF49-6064066AFA71}" dt="2023-09-27T13:39:19.802" v="106" actId="20577"/>
        <pc:sldMkLst>
          <pc:docMk/>
          <pc:sldMk cId="975945000" sldId="257"/>
        </pc:sldMkLst>
        <pc:spChg chg="mod">
          <ac:chgData name="Zamre, Rahul" userId="ae9a7eec-d73d-43d2-a441-2c9ea233f71d" providerId="ADAL" clId="{D2E4980F-843A-4DAD-AF49-6064066AFA71}" dt="2023-09-27T13:38:09.286" v="61" actId="20577"/>
          <ac:spMkLst>
            <pc:docMk/>
            <pc:sldMk cId="975945000" sldId="257"/>
            <ac:spMk id="4" creationId="{59A8D18D-0661-4EB9-D790-70AC24D5DC17}"/>
          </ac:spMkLst>
        </pc:spChg>
        <pc:spChg chg="mod">
          <ac:chgData name="Zamre, Rahul" userId="ae9a7eec-d73d-43d2-a441-2c9ea233f71d" providerId="ADAL" clId="{D2E4980F-843A-4DAD-AF49-6064066AFA71}" dt="2023-09-27T13:39:19.802" v="106" actId="20577"/>
          <ac:spMkLst>
            <pc:docMk/>
            <pc:sldMk cId="975945000" sldId="257"/>
            <ac:spMk id="5" creationId="{960E8D95-0F02-6228-B944-2707055E3EF8}"/>
          </ac:spMkLst>
        </pc:spChg>
      </pc:sldChg>
      <pc:sldChg chg="addSp delSp modSp new mod">
        <pc:chgData name="Zamre, Rahul" userId="ae9a7eec-d73d-43d2-a441-2c9ea233f71d" providerId="ADAL" clId="{D2E4980F-843A-4DAD-AF49-6064066AFA71}" dt="2023-10-03T09:28:34.426" v="506" actId="20577"/>
        <pc:sldMkLst>
          <pc:docMk/>
          <pc:sldMk cId="1897829339" sldId="259"/>
        </pc:sldMkLst>
        <pc:spChg chg="mod">
          <ac:chgData name="Zamre, Rahul" userId="ae9a7eec-d73d-43d2-a441-2c9ea233f71d" providerId="ADAL" clId="{D2E4980F-843A-4DAD-AF49-6064066AFA71}" dt="2023-09-29T10:14:35.942" v="340" actId="108"/>
          <ac:spMkLst>
            <pc:docMk/>
            <pc:sldMk cId="1897829339" sldId="259"/>
            <ac:spMk id="2" creationId="{E62E8D84-3AFE-429C-045A-9911279D4269}"/>
          </ac:spMkLst>
        </pc:spChg>
        <pc:spChg chg="add del">
          <ac:chgData name="Zamre, Rahul" userId="ae9a7eec-d73d-43d2-a441-2c9ea233f71d" providerId="ADAL" clId="{D2E4980F-843A-4DAD-AF49-6064066AFA71}" dt="2023-09-29T09:59:20.614" v="140"/>
          <ac:spMkLst>
            <pc:docMk/>
            <pc:sldMk cId="1897829339" sldId="259"/>
            <ac:spMk id="3" creationId="{14F43093-968A-4773-E55D-B511EAC808D5}"/>
          </ac:spMkLst>
        </pc:spChg>
        <pc:spChg chg="add del mod">
          <ac:chgData name="Zamre, Rahul" userId="ae9a7eec-d73d-43d2-a441-2c9ea233f71d" providerId="ADAL" clId="{D2E4980F-843A-4DAD-AF49-6064066AFA71}" dt="2023-09-29T12:47:26.070" v="422" actId="478"/>
          <ac:spMkLst>
            <pc:docMk/>
            <pc:sldMk cId="1897829339" sldId="259"/>
            <ac:spMk id="5" creationId="{4E4A86FC-3FB3-54CD-8FAE-6A8F6D716F95}"/>
          </ac:spMkLst>
        </pc:spChg>
        <pc:spChg chg="add del mod">
          <ac:chgData name="Zamre, Rahul" userId="ae9a7eec-d73d-43d2-a441-2c9ea233f71d" providerId="ADAL" clId="{D2E4980F-843A-4DAD-AF49-6064066AFA71}" dt="2023-09-29T10:00:08.311" v="145" actId="3680"/>
          <ac:spMkLst>
            <pc:docMk/>
            <pc:sldMk cId="1897829339" sldId="259"/>
            <ac:spMk id="7" creationId="{F8AC0706-BEB4-4A75-7D9C-60D57494E609}"/>
          </ac:spMkLst>
        </pc:spChg>
        <pc:graphicFrameChg chg="add del mod">
          <ac:chgData name="Zamre, Rahul" userId="ae9a7eec-d73d-43d2-a441-2c9ea233f71d" providerId="ADAL" clId="{D2E4980F-843A-4DAD-AF49-6064066AFA71}" dt="2023-09-29T12:41:22.562" v="416"/>
          <ac:graphicFrameMkLst>
            <pc:docMk/>
            <pc:sldMk cId="1897829339" sldId="259"/>
            <ac:graphicFrameMk id="3" creationId="{8D5E2225-72BB-F3F9-B402-98A91986AC1F}"/>
          </ac:graphicFrameMkLst>
        </pc:graphicFrameChg>
        <pc:graphicFrameChg chg="add del mod modGraphic">
          <ac:chgData name="Zamre, Rahul" userId="ae9a7eec-d73d-43d2-a441-2c9ea233f71d" providerId="ADAL" clId="{D2E4980F-843A-4DAD-AF49-6064066AFA71}" dt="2023-09-29T09:59:10.318" v="139"/>
          <ac:graphicFrameMkLst>
            <pc:docMk/>
            <pc:sldMk cId="1897829339" sldId="259"/>
            <ac:graphicFrameMk id="4" creationId="{708C9036-7B8B-BA7B-0824-CF10259E217A}"/>
          </ac:graphicFrameMkLst>
        </pc:graphicFrameChg>
        <pc:graphicFrameChg chg="add del mod modGraphic">
          <ac:chgData name="Zamre, Rahul" userId="ae9a7eec-d73d-43d2-a441-2c9ea233f71d" providerId="ADAL" clId="{D2E4980F-843A-4DAD-AF49-6064066AFA71}" dt="2023-09-29T09:59:54.822" v="144" actId="478"/>
          <ac:graphicFrameMkLst>
            <pc:docMk/>
            <pc:sldMk cId="1897829339" sldId="259"/>
            <ac:graphicFrameMk id="5" creationId="{7F063452-4338-F0F9-4DE8-75EEFD212EAE}"/>
          </ac:graphicFrameMkLst>
        </pc:graphicFrameChg>
        <pc:graphicFrameChg chg="add mod modGraphic">
          <ac:chgData name="Zamre, Rahul" userId="ae9a7eec-d73d-43d2-a441-2c9ea233f71d" providerId="ADAL" clId="{D2E4980F-843A-4DAD-AF49-6064066AFA71}" dt="2023-10-03T09:28:34.426" v="506" actId="20577"/>
          <ac:graphicFrameMkLst>
            <pc:docMk/>
            <pc:sldMk cId="1897829339" sldId="259"/>
            <ac:graphicFrameMk id="6" creationId="{A02B2BA8-C43F-FD76-57AB-0DB774276870}"/>
          </ac:graphicFrameMkLst>
        </pc:graphicFrameChg>
        <pc:graphicFrameChg chg="add del mod ord modGraphic">
          <ac:chgData name="Zamre, Rahul" userId="ae9a7eec-d73d-43d2-a441-2c9ea233f71d" providerId="ADAL" clId="{D2E4980F-843A-4DAD-AF49-6064066AFA71}" dt="2023-09-29T12:47:17.821" v="421" actId="478"/>
          <ac:graphicFrameMkLst>
            <pc:docMk/>
            <pc:sldMk cId="1897829339" sldId="259"/>
            <ac:graphicFrameMk id="8" creationId="{7FBF0498-24F1-6CA2-89EC-D39134C5CFA5}"/>
          </ac:graphicFrameMkLst>
        </pc:graphicFrameChg>
      </pc:sldChg>
    </pc:docChg>
  </pc:docChgLst>
  <pc:docChgLst>
    <pc:chgData name="Zamre, Rahul" userId="ae9a7eec-d73d-43d2-a441-2c9ea233f71d" providerId="ADAL" clId="{491B3DDD-EF4F-4AD7-9CE0-F17D2A5559F3}"/>
    <pc:docChg chg="custSel modSld">
      <pc:chgData name="Zamre, Rahul" userId="ae9a7eec-d73d-43d2-a441-2c9ea233f71d" providerId="ADAL" clId="{491B3DDD-EF4F-4AD7-9CE0-F17D2A5559F3}" dt="2023-10-20T09:54:08.786" v="7" actId="20577"/>
      <pc:docMkLst>
        <pc:docMk/>
      </pc:docMkLst>
      <pc:sldChg chg="modSp mod">
        <pc:chgData name="Zamre, Rahul" userId="ae9a7eec-d73d-43d2-a441-2c9ea233f71d" providerId="ADAL" clId="{491B3DDD-EF4F-4AD7-9CE0-F17D2A5559F3}" dt="2023-10-20T09:54:08.786" v="7" actId="20577"/>
        <pc:sldMkLst>
          <pc:docMk/>
          <pc:sldMk cId="530879414" sldId="256"/>
        </pc:sldMkLst>
        <pc:spChg chg="mod">
          <ac:chgData name="Zamre, Rahul" userId="ae9a7eec-d73d-43d2-a441-2c9ea233f71d" providerId="ADAL" clId="{491B3DDD-EF4F-4AD7-9CE0-F17D2A5559F3}" dt="2023-10-20T09:54:08.786" v="7" actId="20577"/>
          <ac:spMkLst>
            <pc:docMk/>
            <pc:sldMk cId="530879414" sldId="256"/>
            <ac:spMk id="5" creationId="{81862B73-FC7B-C0BC-B51C-CC32AFF12ACC}"/>
          </ac:spMkLst>
        </pc:spChg>
      </pc:sldChg>
      <pc:sldChg chg="modSp mod">
        <pc:chgData name="Zamre, Rahul" userId="ae9a7eec-d73d-43d2-a441-2c9ea233f71d" providerId="ADAL" clId="{491B3DDD-EF4F-4AD7-9CE0-F17D2A5559F3}" dt="2023-10-20T09:54:02.424" v="6" actId="5793"/>
        <pc:sldMkLst>
          <pc:docMk/>
          <pc:sldMk cId="975945000" sldId="257"/>
        </pc:sldMkLst>
        <pc:spChg chg="mod">
          <ac:chgData name="Zamre, Rahul" userId="ae9a7eec-d73d-43d2-a441-2c9ea233f71d" providerId="ADAL" clId="{491B3DDD-EF4F-4AD7-9CE0-F17D2A5559F3}" dt="2023-10-20T09:54:02.424" v="6" actId="5793"/>
          <ac:spMkLst>
            <pc:docMk/>
            <pc:sldMk cId="975945000" sldId="257"/>
            <ac:spMk id="5" creationId="{960E8D95-0F02-6228-B944-2707055E3EF8}"/>
          </ac:spMkLst>
        </pc:spChg>
      </pc:sldChg>
      <pc:sldChg chg="modSp mod">
        <pc:chgData name="Zamre, Rahul" userId="ae9a7eec-d73d-43d2-a441-2c9ea233f71d" providerId="ADAL" clId="{491B3DDD-EF4F-4AD7-9CE0-F17D2A5559F3}" dt="2023-10-20T09:53:46.925" v="2" actId="27636"/>
        <pc:sldMkLst>
          <pc:docMk/>
          <pc:sldMk cId="902601366" sldId="258"/>
        </pc:sldMkLst>
        <pc:spChg chg="mod">
          <ac:chgData name="Zamre, Rahul" userId="ae9a7eec-d73d-43d2-a441-2c9ea233f71d" providerId="ADAL" clId="{491B3DDD-EF4F-4AD7-9CE0-F17D2A5559F3}" dt="2023-10-20T09:53:46.925" v="2" actId="27636"/>
          <ac:spMkLst>
            <pc:docMk/>
            <pc:sldMk cId="902601366" sldId="258"/>
            <ac:spMk id="3" creationId="{C6B8EA5E-16EF-08D1-C546-F9B507D2A22E}"/>
          </ac:spMkLst>
        </pc:spChg>
      </pc:sldChg>
      <pc:sldChg chg="modSp mod">
        <pc:chgData name="Zamre, Rahul" userId="ae9a7eec-d73d-43d2-a441-2c9ea233f71d" providerId="ADAL" clId="{491B3DDD-EF4F-4AD7-9CE0-F17D2A5559F3}" dt="2023-10-20T09:53:41.885" v="0" actId="2164"/>
        <pc:sldMkLst>
          <pc:docMk/>
          <pc:sldMk cId="1897829339" sldId="259"/>
        </pc:sldMkLst>
        <pc:graphicFrameChg chg="modGraphic">
          <ac:chgData name="Zamre, Rahul" userId="ae9a7eec-d73d-43d2-a441-2c9ea233f71d" providerId="ADAL" clId="{491B3DDD-EF4F-4AD7-9CE0-F17D2A5559F3}" dt="2023-10-20T09:53:41.885" v="0" actId="2164"/>
          <ac:graphicFrameMkLst>
            <pc:docMk/>
            <pc:sldMk cId="1897829339" sldId="259"/>
            <ac:graphicFrameMk id="6" creationId="{A02B2BA8-C43F-FD76-57AB-0DB774276870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B26B9-9BC8-2795-FF55-2086BE89EF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077BFC-6D3E-84C9-2B8A-2C3C66CB99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D2EB5D-AA74-9C34-091B-A3EC5611A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D7AC4-833B-4CDE-A939-24EFE300CE54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60E5AA-663F-A2E0-0850-2F8799806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88A341-25D6-A9A6-4734-F8D8CCA1D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471C7-F6C0-4420-BF03-D4FE66840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2480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AEF0B-2E45-95A4-561D-B345FC881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A2DCD0-2B75-AFF8-2C5B-983985F365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A2A9F5-3ACA-3CAF-16D9-BE7AD2E43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D7AC4-833B-4CDE-A939-24EFE300CE54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A54172-701D-B3F3-0CAE-98925A17E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409149-F116-1404-BEEA-7E52B5243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471C7-F6C0-4420-BF03-D4FE66840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2735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A0F2B-C4BA-C614-AA7B-F6B09948D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45D5AE-3DEC-ED7C-EE01-1BF43247CF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394340-C198-CBDE-E62A-71BF47DE7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D7AC4-833B-4CDE-A939-24EFE300CE54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316ACC-BCA8-5D72-C220-C3E7B8DF5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5605C1-8EA8-340D-8D17-A28316856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471C7-F6C0-4420-BF03-D4FE66840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1062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FDD9F-770E-FD9A-54A5-D0EA4A117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0A7F07-72A0-D789-4D5C-E27CDC921E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E238B1-67F7-47CB-E8C1-6FEA3B0294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43E879-1A15-472D-88D1-F46592E49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D7AC4-833B-4CDE-A939-24EFE300CE54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D0F48B-70E6-F987-3CFB-2FCE86437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D4F3CC-F829-6280-F08C-C0D1BF84E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471C7-F6C0-4420-BF03-D4FE66840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198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BAF9F-4682-6C4F-05EC-1B090A2CB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4B8B49-133E-7EA5-78E3-D62C6C2727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826873-C1ED-836E-2586-1A148C706D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ADF8F9-B1C4-E4EE-4CD3-64AD6F1D26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F2878B-825C-B7CF-1BDE-121A79E82E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CD42AD-2461-D3E9-C52C-E5C35B427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D7AC4-833B-4CDE-A939-24EFE300CE54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D916ED-40D8-363E-9BA2-3ADF364F1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5C8F859-A239-4034-649A-1E1C426EA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471C7-F6C0-4420-BF03-D4FE66840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9603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950BD-FA58-B59A-F6A7-E8BB8664B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ABCDFF-3C33-B5FE-BF26-D0C0B0A9C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D7AC4-833B-4CDE-A939-24EFE300CE54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011AE6-E41A-7BC8-CFFA-544B097FF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0DA39-13CA-33C7-7842-FF65D921A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471C7-F6C0-4420-BF03-D4FE66840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922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8F7D35B-394C-08E0-7060-7DFECC700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D7AC4-833B-4CDE-A939-24EFE300CE54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FA54CD-DBB1-F726-7317-3621FC0DF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0B9337-7DE4-D4B3-1FAE-AA235BB2E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471C7-F6C0-4420-BF03-D4FE66840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0672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EC50F-E214-1001-A138-206539FA4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7EE78E-4243-9409-1E18-ADEA4D56CC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989C5A-F34A-842A-66A1-512AF036E4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1678F3-86C7-7B0B-CF48-D0BBAFE01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D7AC4-833B-4CDE-A939-24EFE300CE54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24C049-64E3-7A9D-5EE9-1BA8F5437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39B9CD-8067-BB49-C0B2-C6C430A44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471C7-F6C0-4420-BF03-D4FE66840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091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A796E-0C28-3591-A67C-578314DD5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3D4E6B-5CE0-1E62-1A30-2959F0338A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50229A-07CE-93AA-4C13-9A7F0F38D9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E18BD4-1697-D639-5568-2B1980E90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D7AC4-833B-4CDE-A939-24EFE300CE54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4425A9-E8F6-D605-DB94-2F4ECF3D5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71E6BA-2CF7-586B-B120-897C56C5E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471C7-F6C0-4420-BF03-D4FE66840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051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F8993-7799-609F-A3F0-D394F7704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BAB421-E7DA-0852-569E-3F22A178BD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A63D44-541F-663A-6E2D-0BCC3BFCB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D7AC4-833B-4CDE-A939-24EFE300CE54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30D449-E78B-4901-EF32-C10CF29A7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F3DFE0-289F-0F75-031C-0E5A7C949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471C7-F6C0-4420-BF03-D4FE66840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7068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A91F8E1-3868-FD76-07DD-A65DA3EE20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42A58C-F267-A366-10FA-138E5FACE4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173311-98EF-9833-CEB5-B965936D6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D7AC4-833B-4CDE-A939-24EFE300CE54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C65E0F-D40D-3AF0-59EF-18906477B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880F02-673C-CB17-A3CD-D53774BF9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471C7-F6C0-4420-BF03-D4FE66840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8804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9790EF-4F03-8BF6-A4F0-78BEF5626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BEC59D-86D9-874F-2CF1-40427ED192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4CC94C-AD15-66FB-CBF6-5C91408EDC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5D7AC4-833B-4CDE-A939-24EFE300CE54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72E24C-E45D-AE18-EC8C-A862BDA898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D2BECE-B499-3BCA-C1FD-D3A48CAD36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2471C7-F6C0-4420-BF03-D4FE66840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3264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bitnami/charts/tree/main/bitnami/kafka" TargetMode="External"/><Relationship Id="rId2" Type="http://schemas.openxmlformats.org/officeDocument/2006/relationships/hyperlink" Target="https://github.com/bitnami/charts/tree/main/bitnami/mysql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hub.docker.com/r/prom/prometheus/tags" TargetMode="External"/><Relationship Id="rId4" Type="http://schemas.openxmlformats.org/officeDocument/2006/relationships/hyperlink" Target="https://github.com/bitnami/charts/tree/main/bitnami/zookeepe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FFAF907-EDC7-E892-8E1F-9872E63D2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dirty="0">
                <a:solidFill>
                  <a:srgbClr val="374151"/>
                </a:solidFill>
                <a:effectLst/>
                <a:latin typeface="Söhne"/>
              </a:rPr>
              <a:t>Identified Issues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1862B73-FC7B-C0BC-B51C-CC32AFF12A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+mj-lt"/>
              <a:buAutoNum type="arabicPeriod"/>
            </a:pPr>
            <a:r>
              <a:rPr lang="en-GB" b="0" i="0" dirty="0">
                <a:solidFill>
                  <a:srgbClr val="374151"/>
                </a:solidFill>
                <a:effectLst/>
                <a:latin typeface="Söhne"/>
              </a:rPr>
              <a:t>MySQL currently lacks support for data replication and persistent storage</a:t>
            </a:r>
          </a:p>
          <a:p>
            <a:pPr algn="l">
              <a:buFont typeface="+mj-lt"/>
              <a:buAutoNum type="arabicPeriod"/>
            </a:pPr>
            <a:r>
              <a:rPr lang="en-GB" b="0" i="0" dirty="0">
                <a:solidFill>
                  <a:srgbClr val="374151"/>
                </a:solidFill>
                <a:effectLst/>
                <a:latin typeface="Söhne"/>
              </a:rPr>
              <a:t>OSM is currently using an outdated version of Kafka.</a:t>
            </a:r>
          </a:p>
          <a:p>
            <a:pPr algn="l">
              <a:buFont typeface="+mj-lt"/>
              <a:buAutoNum type="arabicPeriod"/>
            </a:pPr>
            <a:r>
              <a:rPr lang="en-GB" b="0" i="0">
                <a:solidFill>
                  <a:srgbClr val="374151"/>
                </a:solidFill>
                <a:effectLst/>
                <a:latin typeface="Söhne"/>
              </a:rPr>
              <a:t>OSM </a:t>
            </a:r>
            <a:r>
              <a:rPr lang="en-GB" b="0" i="0" dirty="0">
                <a:solidFill>
                  <a:srgbClr val="374151"/>
                </a:solidFill>
                <a:effectLst/>
                <a:latin typeface="Söhne"/>
              </a:rPr>
              <a:t>is utilizing an outdated version of </a:t>
            </a:r>
            <a:r>
              <a:rPr lang="en-GB" b="0" i="0" dirty="0" err="1">
                <a:solidFill>
                  <a:srgbClr val="374151"/>
                </a:solidFill>
                <a:effectLst/>
                <a:latin typeface="Söhne"/>
              </a:rPr>
              <a:t>ZooKeeper</a:t>
            </a:r>
            <a:r>
              <a:rPr lang="en-GB" b="0" i="0" dirty="0">
                <a:solidFill>
                  <a:srgbClr val="374151"/>
                </a:solidFill>
                <a:effectLst/>
                <a:latin typeface="Söhne"/>
              </a:rPr>
              <a:t>.</a:t>
            </a:r>
          </a:p>
          <a:p>
            <a:pPr algn="l">
              <a:buFont typeface="+mj-lt"/>
              <a:buAutoNum type="arabicPeriod"/>
            </a:pPr>
            <a:r>
              <a:rPr lang="en-GB" b="0" i="0" dirty="0">
                <a:solidFill>
                  <a:srgbClr val="374151"/>
                </a:solidFill>
                <a:effectLst/>
                <a:latin typeface="Söhne"/>
              </a:rPr>
              <a:t>Prometheus and Grafana are using outdated images that are no longer supported.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08794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9A8D18D-0661-4EB9-D790-70AC24D5D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374151"/>
                </a:solidFill>
                <a:latin typeface="Söhne"/>
              </a:rPr>
              <a:t>Solution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60E8D95-0F02-6228-B944-2707055E3E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dirty="0">
                <a:solidFill>
                  <a:srgbClr val="374151"/>
                </a:solidFill>
                <a:latin typeface="Söhne"/>
              </a:rPr>
              <a:t>Replacement of outdated Kafka image with </a:t>
            </a:r>
            <a:r>
              <a:rPr lang="en-GB" dirty="0" err="1">
                <a:solidFill>
                  <a:srgbClr val="374151"/>
                </a:solidFill>
                <a:latin typeface="Söhne"/>
              </a:rPr>
              <a:t>Bitnami</a:t>
            </a:r>
            <a:r>
              <a:rPr lang="en-GB" dirty="0">
                <a:solidFill>
                  <a:srgbClr val="374151"/>
                </a:solidFill>
                <a:latin typeface="Söhne"/>
              </a:rPr>
              <a:t> Kafka.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dirty="0">
                <a:solidFill>
                  <a:srgbClr val="374151"/>
                </a:solidFill>
                <a:latin typeface="Söhne"/>
              </a:rPr>
              <a:t>Installed MySQL using the </a:t>
            </a:r>
            <a:r>
              <a:rPr lang="en-GB" dirty="0" err="1">
                <a:solidFill>
                  <a:srgbClr val="374151"/>
                </a:solidFill>
                <a:latin typeface="Söhne"/>
              </a:rPr>
              <a:t>Bitnami</a:t>
            </a:r>
            <a:r>
              <a:rPr lang="en-GB" dirty="0">
                <a:solidFill>
                  <a:srgbClr val="374151"/>
                </a:solidFill>
                <a:latin typeface="Söhne"/>
              </a:rPr>
              <a:t> chart which offers persistent storage and replication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dirty="0">
                <a:solidFill>
                  <a:srgbClr val="374151"/>
                </a:solidFill>
                <a:latin typeface="Söhne"/>
              </a:rPr>
              <a:t>Use of  latest  </a:t>
            </a:r>
            <a:r>
              <a:rPr lang="en-GB" dirty="0" err="1">
                <a:solidFill>
                  <a:srgbClr val="374151"/>
                </a:solidFill>
                <a:latin typeface="Söhne"/>
              </a:rPr>
              <a:t>Bitnami</a:t>
            </a:r>
            <a:r>
              <a:rPr lang="en-GB" dirty="0">
                <a:solidFill>
                  <a:srgbClr val="374151"/>
                </a:solidFill>
                <a:latin typeface="Söhne"/>
              </a:rPr>
              <a:t> </a:t>
            </a:r>
            <a:r>
              <a:rPr lang="en-GB" dirty="0" err="1">
                <a:solidFill>
                  <a:srgbClr val="374151"/>
                </a:solidFill>
                <a:latin typeface="Söhne"/>
              </a:rPr>
              <a:t>ZooKeeper</a:t>
            </a:r>
            <a:r>
              <a:rPr lang="en-GB" dirty="0">
                <a:solidFill>
                  <a:srgbClr val="374151"/>
                </a:solidFill>
                <a:latin typeface="Söhne"/>
              </a:rPr>
              <a:t> chart.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dirty="0">
                <a:solidFill>
                  <a:srgbClr val="374151"/>
                </a:solidFill>
                <a:latin typeface="Söhne"/>
              </a:rPr>
              <a:t>Updated Prometheus and Grafana with the latest images.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59450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AF349-0A7C-20CB-C846-F5D400D32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solidFill>
                  <a:srgbClr val="374151"/>
                </a:solidFill>
                <a:latin typeface="Söhne"/>
              </a:rPr>
              <a:t>Benefits</a:t>
            </a:r>
            <a:endParaRPr lang="en-GB" dirty="0">
              <a:solidFill>
                <a:srgbClr val="374151"/>
              </a:solidFill>
              <a:latin typeface="Söhne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B8EA5E-16EF-08D1-C546-F9B507D2A2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374151"/>
                </a:solidFill>
                <a:latin typeface="Söhne"/>
              </a:rPr>
              <a:t>Improved reliability and data integrity with MySQL's replication and persistent storage.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374151"/>
                </a:solidFill>
                <a:latin typeface="Söhne"/>
              </a:rPr>
              <a:t>Enhanced performance and security through the use of up-to-date Kafka and </a:t>
            </a:r>
            <a:r>
              <a:rPr lang="en-GB" dirty="0" err="1">
                <a:solidFill>
                  <a:srgbClr val="374151"/>
                </a:solidFill>
                <a:latin typeface="Söhne"/>
              </a:rPr>
              <a:t>ZooKeeper</a:t>
            </a:r>
            <a:r>
              <a:rPr lang="en-GB" dirty="0">
                <a:solidFill>
                  <a:srgbClr val="374151"/>
                </a:solidFill>
                <a:latin typeface="Söhne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374151"/>
                </a:solidFill>
                <a:latin typeface="Söhne"/>
              </a:rPr>
              <a:t>Enhanced monitoring and observability with the latest Prometheus and Grafana images.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374151"/>
                </a:solidFill>
                <a:latin typeface="Söhne"/>
              </a:rPr>
              <a:t>Streamlined and consolidated deployment process, reducing complexity and effort of installation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2601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E8D84-3AFE-429C-045A-9911279D4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solidFill>
                  <a:srgbClr val="374151"/>
                </a:solidFill>
                <a:latin typeface="Söhne"/>
              </a:rPr>
              <a:t>Versions</a:t>
            </a:r>
            <a:endParaRPr lang="en-GB" dirty="0">
              <a:solidFill>
                <a:srgbClr val="374151"/>
              </a:solidFill>
              <a:latin typeface="Söhne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02B2BA8-C43F-FD76-57AB-0DB7742768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8521631"/>
              </p:ext>
            </p:extLst>
          </p:nvPr>
        </p:nvGraphicFramePr>
        <p:xfrm>
          <a:off x="838201" y="1757083"/>
          <a:ext cx="10932459" cy="350071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332551">
                  <a:extLst>
                    <a:ext uri="{9D8B030D-6E8A-4147-A177-3AD203B41FA5}">
                      <a16:colId xmlns:a16="http://schemas.microsoft.com/office/drawing/2014/main" val="305246188"/>
                    </a:ext>
                  </a:extLst>
                </a:gridCol>
                <a:gridCol w="1576495">
                  <a:extLst>
                    <a:ext uri="{9D8B030D-6E8A-4147-A177-3AD203B41FA5}">
                      <a16:colId xmlns:a16="http://schemas.microsoft.com/office/drawing/2014/main" val="3551750619"/>
                    </a:ext>
                  </a:extLst>
                </a:gridCol>
                <a:gridCol w="2223247">
                  <a:extLst>
                    <a:ext uri="{9D8B030D-6E8A-4147-A177-3AD203B41FA5}">
                      <a16:colId xmlns:a16="http://schemas.microsoft.com/office/drawing/2014/main" val="274880520"/>
                    </a:ext>
                  </a:extLst>
                </a:gridCol>
                <a:gridCol w="1014044">
                  <a:extLst>
                    <a:ext uri="{9D8B030D-6E8A-4147-A177-3AD203B41FA5}">
                      <a16:colId xmlns:a16="http://schemas.microsoft.com/office/drawing/2014/main" val="877673701"/>
                    </a:ext>
                  </a:extLst>
                </a:gridCol>
                <a:gridCol w="4786122">
                  <a:extLst>
                    <a:ext uri="{9D8B030D-6E8A-4147-A177-3AD203B41FA5}">
                      <a16:colId xmlns:a16="http://schemas.microsoft.com/office/drawing/2014/main" val="2286091690"/>
                    </a:ext>
                  </a:extLst>
                </a:gridCol>
              </a:tblGrid>
              <a:tr h="95474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kern="1200">
                          <a:solidFill>
                            <a:srgbClr val="374151"/>
                          </a:solidFill>
                          <a:latin typeface="Söhne"/>
                          <a:ea typeface="+mn-ea"/>
                          <a:cs typeface="+mn-cs"/>
                        </a:rPr>
                        <a:t>Container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kern="1200" dirty="0" err="1">
                          <a:solidFill>
                            <a:srgbClr val="374151"/>
                          </a:solidFill>
                          <a:latin typeface="Söhne"/>
                          <a:ea typeface="+mn-ea"/>
                          <a:cs typeface="+mn-cs"/>
                        </a:rPr>
                        <a:t>Appl</a:t>
                      </a:r>
                      <a:r>
                        <a:rPr lang="en-GB" sz="1400" kern="1200" dirty="0">
                          <a:solidFill>
                            <a:srgbClr val="374151"/>
                          </a:solidFill>
                          <a:latin typeface="Söhne"/>
                          <a:ea typeface="+mn-ea"/>
                          <a:cs typeface="+mn-cs"/>
                        </a:rPr>
                        <a:t> Version in current Helm Chart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kern="1200" dirty="0">
                          <a:solidFill>
                            <a:srgbClr val="374151"/>
                          </a:solidFill>
                          <a:latin typeface="Söhne"/>
                          <a:ea typeface="+mn-ea"/>
                          <a:cs typeface="+mn-cs"/>
                        </a:rPr>
                        <a:t>Helm Chart App Version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kern="1200">
                          <a:solidFill>
                            <a:srgbClr val="374151"/>
                          </a:solidFill>
                          <a:latin typeface="Söhne"/>
                          <a:ea typeface="+mn-ea"/>
                          <a:cs typeface="+mn-cs"/>
                        </a:rPr>
                        <a:t>Helmchart version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kern="1200" dirty="0">
                          <a:solidFill>
                            <a:srgbClr val="374151"/>
                          </a:solidFill>
                          <a:latin typeface="Söhne"/>
                          <a:ea typeface="+mn-ea"/>
                          <a:cs typeface="+mn-cs"/>
                        </a:rPr>
                        <a:t>Link to Helm Chart used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3051757"/>
                  </a:ext>
                </a:extLst>
              </a:tr>
              <a:tr h="50919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kern="1200" dirty="0">
                          <a:solidFill>
                            <a:srgbClr val="374151"/>
                          </a:solidFill>
                          <a:latin typeface="Söhne"/>
                          <a:ea typeface="+mn-ea"/>
                          <a:cs typeface="+mn-cs"/>
                        </a:rPr>
                        <a:t>MySQL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kern="1200" dirty="0">
                          <a:solidFill>
                            <a:srgbClr val="374151"/>
                          </a:solidFill>
                          <a:latin typeface="Söhne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kern="1200">
                          <a:solidFill>
                            <a:srgbClr val="374151"/>
                          </a:solidFill>
                          <a:latin typeface="Söhne"/>
                          <a:ea typeface="+mn-ea"/>
                          <a:cs typeface="+mn-cs"/>
                        </a:rPr>
                        <a:t>5.7.43 (limitation of keystone)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kern="1200">
                          <a:solidFill>
                            <a:srgbClr val="374151"/>
                          </a:solidFill>
                          <a:latin typeface="Söhne"/>
                          <a:ea typeface="+mn-ea"/>
                          <a:cs typeface="+mn-cs"/>
                        </a:rPr>
                        <a:t>9.12.3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kern="1200">
                          <a:solidFill>
                            <a:srgbClr val="374151"/>
                          </a:solidFill>
                          <a:latin typeface="Söhne"/>
                          <a:ea typeface="+mn-ea"/>
                          <a:cs typeface="+mn-cs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https://github.com/bitnami/charts/tree/main/bitnami/mysql/</a:t>
                      </a:r>
                      <a:endParaRPr lang="en-GB" sz="1400" kern="1200">
                        <a:solidFill>
                          <a:srgbClr val="374151"/>
                        </a:solidFill>
                        <a:latin typeface="Söhne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448886252"/>
                  </a:ext>
                </a:extLst>
              </a:tr>
              <a:tr h="50919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kern="1200" dirty="0">
                          <a:solidFill>
                            <a:srgbClr val="374151"/>
                          </a:solidFill>
                          <a:latin typeface="Söhne"/>
                          <a:ea typeface="+mn-ea"/>
                          <a:cs typeface="+mn-cs"/>
                        </a:rPr>
                        <a:t>Kafka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kern="1200" dirty="0">
                          <a:solidFill>
                            <a:srgbClr val="374151"/>
                          </a:solidFill>
                          <a:latin typeface="Söhne"/>
                          <a:ea typeface="+mn-ea"/>
                          <a:cs typeface="+mn-cs"/>
                        </a:rPr>
                        <a:t>1.0.2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kern="1200" dirty="0">
                          <a:solidFill>
                            <a:srgbClr val="374151"/>
                          </a:solidFill>
                          <a:latin typeface="Söhne"/>
                          <a:ea typeface="+mn-ea"/>
                          <a:cs typeface="+mn-cs"/>
                        </a:rPr>
                        <a:t>3.5.1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kern="1200" dirty="0">
                          <a:solidFill>
                            <a:srgbClr val="374151"/>
                          </a:solidFill>
                          <a:latin typeface="Söhne"/>
                          <a:ea typeface="+mn-ea"/>
                          <a:cs typeface="+mn-cs"/>
                        </a:rPr>
                        <a:t>25.1.12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kern="1200" dirty="0">
                          <a:solidFill>
                            <a:srgbClr val="374151"/>
                          </a:solidFill>
                          <a:latin typeface="Söhne"/>
                          <a:ea typeface="+mn-ea"/>
                          <a:cs typeface="+mn-cs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charts/</a:t>
                      </a:r>
                      <a:r>
                        <a:rPr lang="en-GB" sz="1400" kern="1200" dirty="0" err="1">
                          <a:solidFill>
                            <a:srgbClr val="374151"/>
                          </a:solidFill>
                          <a:latin typeface="Söhne"/>
                          <a:ea typeface="+mn-ea"/>
                          <a:cs typeface="+mn-cs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bitnami</a:t>
                      </a:r>
                      <a:r>
                        <a:rPr lang="en-GB" sz="1400" kern="1200" dirty="0">
                          <a:solidFill>
                            <a:srgbClr val="374151"/>
                          </a:solidFill>
                          <a:latin typeface="Söhne"/>
                          <a:ea typeface="+mn-ea"/>
                          <a:cs typeface="+mn-cs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lang="en-GB" sz="1400" kern="1200" dirty="0" err="1">
                          <a:solidFill>
                            <a:srgbClr val="374151"/>
                          </a:solidFill>
                          <a:latin typeface="Söhne"/>
                          <a:ea typeface="+mn-ea"/>
                          <a:cs typeface="+mn-cs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kafka</a:t>
                      </a:r>
                      <a:r>
                        <a:rPr lang="en-GB" sz="1400" kern="1200" dirty="0">
                          <a:solidFill>
                            <a:srgbClr val="374151"/>
                          </a:solidFill>
                          <a:latin typeface="Söhne"/>
                          <a:ea typeface="+mn-ea"/>
                          <a:cs typeface="+mn-cs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at main · </a:t>
                      </a:r>
                      <a:r>
                        <a:rPr lang="en-GB" sz="1400" kern="1200" dirty="0" err="1">
                          <a:solidFill>
                            <a:srgbClr val="374151"/>
                          </a:solidFill>
                          <a:latin typeface="Söhne"/>
                          <a:ea typeface="+mn-ea"/>
                          <a:cs typeface="+mn-cs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bitnami</a:t>
                      </a:r>
                      <a:r>
                        <a:rPr lang="en-GB" sz="1400" kern="1200" dirty="0">
                          <a:solidFill>
                            <a:srgbClr val="374151"/>
                          </a:solidFill>
                          <a:latin typeface="Söhne"/>
                          <a:ea typeface="+mn-ea"/>
                          <a:cs typeface="+mn-cs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/charts · GitHub</a:t>
                      </a:r>
                      <a:endParaRPr lang="en-GB" sz="1400" kern="1200" dirty="0">
                        <a:solidFill>
                          <a:srgbClr val="374151"/>
                        </a:solidFill>
                        <a:latin typeface="Söhne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602348449"/>
                  </a:ext>
                </a:extLst>
              </a:tr>
              <a:tr h="50919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kern="1200">
                          <a:solidFill>
                            <a:srgbClr val="374151"/>
                          </a:solidFill>
                          <a:latin typeface="Söhne"/>
                          <a:ea typeface="+mn-ea"/>
                          <a:cs typeface="+mn-cs"/>
                        </a:rPr>
                        <a:t>Zookeeper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kern="1200" dirty="0">
                          <a:solidFill>
                            <a:srgbClr val="374151"/>
                          </a:solidFill>
                          <a:latin typeface="Söhne"/>
                          <a:ea typeface="+mn-ea"/>
                          <a:cs typeface="+mn-cs"/>
                        </a:rPr>
                        <a:t>3.4.6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kern="1200" dirty="0">
                          <a:solidFill>
                            <a:srgbClr val="374151"/>
                          </a:solidFill>
                          <a:latin typeface="Söhne"/>
                          <a:ea typeface="+mn-ea"/>
                          <a:cs typeface="+mn-cs"/>
                        </a:rPr>
                        <a:t>3.9.0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kern="1200" dirty="0">
                          <a:solidFill>
                            <a:srgbClr val="374151"/>
                          </a:solidFill>
                          <a:latin typeface="Söhne"/>
                          <a:ea typeface="+mn-ea"/>
                          <a:cs typeface="+mn-cs"/>
                        </a:rPr>
                        <a:t>12.1.3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kern="1200" dirty="0">
                          <a:solidFill>
                            <a:srgbClr val="374151"/>
                          </a:solidFill>
                          <a:latin typeface="Söhne"/>
                          <a:ea typeface="+mn-ea"/>
                          <a:cs typeface="+mn-cs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charts/</a:t>
                      </a:r>
                      <a:r>
                        <a:rPr lang="en-GB" sz="1400" kern="1200" dirty="0" err="1">
                          <a:solidFill>
                            <a:srgbClr val="374151"/>
                          </a:solidFill>
                          <a:latin typeface="Söhne"/>
                          <a:ea typeface="+mn-ea"/>
                          <a:cs typeface="+mn-cs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bitnami</a:t>
                      </a:r>
                      <a:r>
                        <a:rPr lang="en-GB" sz="1400" kern="1200" dirty="0">
                          <a:solidFill>
                            <a:srgbClr val="374151"/>
                          </a:solidFill>
                          <a:latin typeface="Söhne"/>
                          <a:ea typeface="+mn-ea"/>
                          <a:cs typeface="+mn-cs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/zookeeper at main · </a:t>
                      </a:r>
                      <a:r>
                        <a:rPr lang="en-GB" sz="1400" kern="1200" dirty="0" err="1">
                          <a:solidFill>
                            <a:srgbClr val="374151"/>
                          </a:solidFill>
                          <a:latin typeface="Söhne"/>
                          <a:ea typeface="+mn-ea"/>
                          <a:cs typeface="+mn-cs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bitnami</a:t>
                      </a:r>
                      <a:r>
                        <a:rPr lang="en-GB" sz="1400" kern="1200" dirty="0">
                          <a:solidFill>
                            <a:srgbClr val="374151"/>
                          </a:solidFill>
                          <a:latin typeface="Söhne"/>
                          <a:ea typeface="+mn-ea"/>
                          <a:cs typeface="+mn-cs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/charts · GitHub</a:t>
                      </a:r>
                      <a:endParaRPr lang="en-GB" sz="1400" kern="1200" dirty="0">
                        <a:solidFill>
                          <a:srgbClr val="374151"/>
                        </a:solidFill>
                        <a:latin typeface="Söhne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56127952"/>
                  </a:ext>
                </a:extLst>
              </a:tr>
              <a:tr h="50919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kern="1200">
                          <a:solidFill>
                            <a:srgbClr val="374151"/>
                          </a:solidFill>
                          <a:latin typeface="Söhne"/>
                          <a:ea typeface="+mn-ea"/>
                          <a:cs typeface="+mn-cs"/>
                        </a:rPr>
                        <a:t>Prometheus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kern="1200" dirty="0">
                          <a:solidFill>
                            <a:srgbClr val="374151"/>
                          </a:solidFill>
                          <a:latin typeface="Söhne"/>
                          <a:ea typeface="+mn-ea"/>
                          <a:cs typeface="+mn-cs"/>
                        </a:rPr>
                        <a:t>v2.28.1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kern="1200">
                          <a:solidFill>
                            <a:srgbClr val="374151"/>
                          </a:solidFill>
                          <a:latin typeface="Söhne"/>
                          <a:ea typeface="+mn-ea"/>
                          <a:cs typeface="+mn-cs"/>
                        </a:rPr>
                        <a:t>v2.47.0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kern="1200" dirty="0">
                          <a:solidFill>
                            <a:srgbClr val="374151"/>
                          </a:solidFill>
                          <a:latin typeface="Söhne"/>
                          <a:ea typeface="+mn-ea"/>
                          <a:cs typeface="+mn-cs"/>
                        </a:rPr>
                        <a:t>NA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kern="1200" dirty="0">
                          <a:solidFill>
                            <a:srgbClr val="374151"/>
                          </a:solidFill>
                          <a:latin typeface="Söhne"/>
                          <a:ea typeface="+mn-ea"/>
                          <a:cs typeface="+mn-cs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prom/</a:t>
                      </a:r>
                      <a:r>
                        <a:rPr lang="en-GB" sz="1400" kern="1200" dirty="0" err="1">
                          <a:solidFill>
                            <a:srgbClr val="374151"/>
                          </a:solidFill>
                          <a:latin typeface="Söhne"/>
                          <a:ea typeface="+mn-ea"/>
                          <a:cs typeface="+mn-cs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prometheus</a:t>
                      </a:r>
                      <a:r>
                        <a:rPr lang="en-GB" sz="1400" kern="1200" dirty="0">
                          <a:solidFill>
                            <a:srgbClr val="374151"/>
                          </a:solidFill>
                          <a:latin typeface="Söhne"/>
                          <a:ea typeface="+mn-ea"/>
                          <a:cs typeface="+mn-cs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- Docker Image | Docker Hub</a:t>
                      </a:r>
                      <a:endParaRPr lang="en-GB" sz="1400" kern="1200" dirty="0">
                        <a:solidFill>
                          <a:srgbClr val="374151"/>
                        </a:solidFill>
                        <a:latin typeface="Söhne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378441872"/>
                  </a:ext>
                </a:extLst>
              </a:tr>
              <a:tr h="50919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kern="1200">
                          <a:solidFill>
                            <a:srgbClr val="374151"/>
                          </a:solidFill>
                          <a:latin typeface="Söhne"/>
                          <a:ea typeface="+mn-ea"/>
                          <a:cs typeface="+mn-cs"/>
                        </a:rPr>
                        <a:t>Grafana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kern="1200" dirty="0">
                          <a:solidFill>
                            <a:srgbClr val="374151"/>
                          </a:solidFill>
                          <a:latin typeface="Söhne"/>
                          <a:ea typeface="+mn-ea"/>
                          <a:cs typeface="+mn-cs"/>
                        </a:rPr>
                        <a:t>8.1.1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kern="1200" dirty="0">
                          <a:solidFill>
                            <a:srgbClr val="374151"/>
                          </a:solidFill>
                          <a:latin typeface="Söhne"/>
                          <a:ea typeface="+mn-ea"/>
                          <a:cs typeface="+mn-cs"/>
                        </a:rPr>
                        <a:t>10.1.2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kern="1200">
                          <a:solidFill>
                            <a:srgbClr val="374151"/>
                          </a:solidFill>
                          <a:latin typeface="Söhne"/>
                          <a:ea typeface="+mn-ea"/>
                          <a:cs typeface="+mn-cs"/>
                        </a:rPr>
                        <a:t>NA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kern="1200" dirty="0">
                          <a:solidFill>
                            <a:srgbClr val="374151"/>
                          </a:solidFill>
                          <a:latin typeface="Söhne"/>
                          <a:ea typeface="+mn-ea"/>
                          <a:cs typeface="+mn-cs"/>
                        </a:rPr>
                        <a:t>https://hub.docker.com/r/grafana/grafana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2284025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78293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7808e005-1489-4374-954b-d3b08f193920}" enabled="0" method="" siteId="{7808e005-1489-4374-954b-d3b08f193920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1255</TotalTime>
  <Words>242</Words>
  <Application>Microsoft Office PowerPoint</Application>
  <PresentationFormat>Widescreen</PresentationFormat>
  <Paragraphs>46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Söhne</vt:lpstr>
      <vt:lpstr>Office Theme</vt:lpstr>
      <vt:lpstr>Identified Issues</vt:lpstr>
      <vt:lpstr>Solution</vt:lpstr>
      <vt:lpstr>Benefits</vt:lpstr>
      <vt:lpstr>Versions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Identified Issues</dc:title>
  <dc:creator>Zamre, Rahul</dc:creator>
  <cp:lastModifiedBy>Zamre, Rahul</cp:lastModifiedBy>
  <cp:revision>1</cp:revision>
  <dcterms:created xsi:type="dcterms:W3CDTF">2023-09-27T13:26:21Z</dcterms:created>
  <dcterms:modified xsi:type="dcterms:W3CDTF">2023-10-20T09:54:09Z</dcterms:modified>
</cp:coreProperties>
</file>